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Cabin" panose="020B0604020202020204" charset="0"/>
      <p:regular r:id="rId15"/>
    </p:embeddedFont>
    <p:embeddedFont>
      <p:font typeface="Unbounded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8927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3204" y="1670804"/>
            <a:ext cx="4887992" cy="488799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2170152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ChatFiscal: A Revolução da Inteligência Fiscal</a:t>
            </a:r>
            <a:endParaRPr lang="en-US" sz="4400" dirty="0"/>
          </a:p>
        </p:txBody>
      </p:sp>
      <p:sp>
        <p:nvSpPr>
          <p:cNvPr id="5" name="Text 1"/>
          <p:cNvSpPr/>
          <p:nvPr/>
        </p:nvSpPr>
        <p:spPr>
          <a:xfrm>
            <a:off x="837724" y="464117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Transformando 1.501 horas de burocracia em inteligência auditável em tempo real.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37724" y="567642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Grupo: Alquimistas Digitais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0903" y="632936"/>
            <a:ext cx="7574875" cy="576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 Arquitetura da Confiança</a:t>
            </a:r>
            <a:endParaRPr lang="en-US" sz="3600" dirty="0"/>
          </a:p>
        </p:txBody>
      </p:sp>
      <p:sp>
        <p:nvSpPr>
          <p:cNvPr id="5" name="Text 1"/>
          <p:cNvSpPr/>
          <p:nvPr/>
        </p:nvSpPr>
        <p:spPr>
          <a:xfrm>
            <a:off x="6172914" y="2239685"/>
            <a:ext cx="2307788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Core AI: Gemini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72914" y="2645688"/>
            <a:ext cx="7770971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Utilizamos o Gemini para análise fiscal, semântica e para gerar dicas inteligentes, garantindo insights precisos e relevantes.</a:t>
            </a:r>
            <a:endParaRPr lang="en-US" sz="1500" dirty="0"/>
          </a:p>
        </p:txBody>
      </p:sp>
      <p:sp>
        <p:nvSpPr>
          <p:cNvPr id="8" name="Text 3"/>
          <p:cNvSpPr/>
          <p:nvPr/>
        </p:nvSpPr>
        <p:spPr>
          <a:xfrm>
            <a:off x="6172914" y="4401264"/>
            <a:ext cx="4657725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Integração: LangChain e Pydantic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172914" y="4807268"/>
            <a:ext cx="7770971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Nossas ferramentas LangChain e Pydantic proporcionam flexibilidade para integração perfeita com qualquer sistema ERP, otimizando seu fluxo de trabalho.</a:t>
            </a:r>
            <a:endParaRPr lang="en-US" sz="1500" dirty="0"/>
          </a:p>
        </p:txBody>
      </p:sp>
      <p:sp>
        <p:nvSpPr>
          <p:cNvPr id="11" name="Text 5"/>
          <p:cNvSpPr/>
          <p:nvPr/>
        </p:nvSpPr>
        <p:spPr>
          <a:xfrm>
            <a:off x="6172914" y="6562844"/>
            <a:ext cx="4081820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Validação: Módulos Robustos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172914" y="6968847"/>
            <a:ext cx="7770971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Nosso agente incorpora módulos avançados de testes e análises automáticas (as "abas" mencionadas), assegurando a máxima qualidade e precisão da auditoria.</a:t>
            </a:r>
            <a:endParaRPr lang="en-US" sz="15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97148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 Fim da Digitação. O Início da Conversa Estratégica.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033355"/>
            <a:ext cx="3929896" cy="39298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59122" y="2979539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5359122" y="3577947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ChatFiscal não é um software que responde. É um agente com IA Gemini que </a:t>
            </a:r>
            <a:r>
              <a:rPr lang="en-US" sz="1850" b="1" dirty="0">
                <a:solidFill>
                  <a:srgbClr val="0A988B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entende, analisa e protege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sua empresa.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9879211" y="3033355"/>
            <a:ext cx="3928586" cy="1783199"/>
          </a:xfrm>
          <a:prstGeom prst="roundRect">
            <a:avLst>
              <a:gd name="adj" fmla="val 2014"/>
            </a:avLst>
          </a:prstGeom>
          <a:solidFill>
            <a:srgbClr val="054842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8527" y="3397329"/>
            <a:ext cx="299204" cy="23931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657046" y="3332440"/>
            <a:ext cx="29114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Vamos juntos transformar o caos fiscal brasileiro em inteligência competitiva.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9879211" y="508575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Grupo: Alquimistas Digitais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75121" y="815102"/>
            <a:ext cx="8880038" cy="541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5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Nossa Equipe: Alquimistas Digitais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804982" y="2563535"/>
            <a:ext cx="2705933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Amanda Praça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04982" y="3039785"/>
            <a:ext cx="4148495" cy="1472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Coordenação</a:t>
            </a:r>
            <a:r>
              <a:rPr lang="en-US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desenvolvimento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criação de </a:t>
            </a: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tabelas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gráficos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 </a:t>
            </a: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validação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5240893" y="2563535"/>
            <a:ext cx="3509367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Geovane Santos Silva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5240893" y="3039785"/>
            <a:ext cx="4148495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Desenvolvimento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Comparação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técnica e </a:t>
            </a:r>
            <a:endParaRPr lang="en-US" sz="1800" dirty="0" smtClean="0">
              <a:solidFill>
                <a:srgbClr val="CAD6DE"/>
              </a:solidFill>
              <a:latin typeface="Cabin" pitchFamily="34" charset="0"/>
              <a:ea typeface="Cabin" pitchFamily="34" charset="-122"/>
              <a:cs typeface="Cabin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revisão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final.</a:t>
            </a:r>
            <a:endParaRPr lang="en-US" sz="1800" dirty="0"/>
          </a:p>
        </p:txBody>
      </p:sp>
      <p:sp>
        <p:nvSpPr>
          <p:cNvPr id="10" name="Text 5"/>
          <p:cNvSpPr/>
          <p:nvPr/>
        </p:nvSpPr>
        <p:spPr>
          <a:xfrm>
            <a:off x="9676805" y="2563535"/>
            <a:ext cx="2720816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Luana Rodrigues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9676805" y="3039785"/>
            <a:ext cx="4148614" cy="36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Estudo de </a:t>
            </a: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ferramentas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desenvolvimeto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13" name="Text 7"/>
          <p:cNvSpPr/>
          <p:nvPr/>
        </p:nvSpPr>
        <p:spPr>
          <a:xfrm>
            <a:off x="804982" y="5834182"/>
            <a:ext cx="3864054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Márcia Pereira de Jesus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804982" y="6310432"/>
            <a:ext cx="4148495" cy="736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Mapeamento técnico e 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do 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PPTX. Criação do Pitch Deck e Vídeo. </a:t>
            </a:r>
            <a:endParaRPr lang="en-US" sz="1800" dirty="0"/>
          </a:p>
        </p:txBody>
      </p:sp>
      <p:sp>
        <p:nvSpPr>
          <p:cNvPr id="16" name="Text 9"/>
          <p:cNvSpPr/>
          <p:nvPr/>
        </p:nvSpPr>
        <p:spPr>
          <a:xfrm>
            <a:off x="5240893" y="5834182"/>
            <a:ext cx="3172658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Ana Paula Monteiro</a:t>
            </a:r>
            <a:endParaRPr lang="en-US" sz="2100" dirty="0"/>
          </a:p>
        </p:txBody>
      </p:sp>
      <p:sp>
        <p:nvSpPr>
          <p:cNvPr id="17" name="Text 10"/>
          <p:cNvSpPr/>
          <p:nvPr/>
        </p:nvSpPr>
        <p:spPr>
          <a:xfrm>
            <a:off x="5240893" y="6310432"/>
            <a:ext cx="4148495" cy="1104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Formatação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Mapeamento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técnico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</a:t>
            </a:r>
            <a:r>
              <a:rPr lang="en-US" sz="1800" dirty="0" smtClean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desenvolvimento do PPTX. Criação do Pitch Deck.</a:t>
            </a:r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3199" y="655796"/>
            <a:ext cx="7477601" cy="2100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 "Custo Brasil" tem dois nomes: Tempo e Risco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3199" y="3113484"/>
            <a:ext cx="3619738" cy="2491859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71205" y="3351490"/>
            <a:ext cx="2800588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1.501 horas/ano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1205" y="3844290"/>
            <a:ext cx="3143726" cy="1142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Tempo desperdiçado em burocracia fiscal, em vez de estratégia empresarial.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0943" y="3113484"/>
            <a:ext cx="3619857" cy="2491859"/>
          </a:xfrm>
          <a:prstGeom prst="roundRect">
            <a:avLst>
              <a:gd name="adj" fmla="val 1433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4928949" y="3351490"/>
            <a:ext cx="2800588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Risco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28949" y="3844290"/>
            <a:ext cx="3143845" cy="1523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Processos manuais geram erros de CFOP, duplicidades e anomalias — riscos reais de multas.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3199" y="5843349"/>
            <a:ext cx="7477601" cy="1730335"/>
          </a:xfrm>
          <a:prstGeom prst="roundRect">
            <a:avLst>
              <a:gd name="adj" fmla="val 2064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071205" y="6081355"/>
            <a:ext cx="4415671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Dados sem Conhecimento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1205" y="6574155"/>
            <a:ext cx="7001589" cy="7615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Sistemas atuais armazenam dados, mas não geram análises estratégicas.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6987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Apresentando o ChatFiscal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63688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primeiro agente de IA que automatiza, audita e conversa com sua equipe fiscal 24/7.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683097" y="4941332"/>
            <a:ext cx="710957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ChatFiscal não é um produto, é um </a:t>
            </a:r>
            <a:r>
              <a:rPr lang="en-US" sz="1850" b="1" dirty="0">
                <a:solidFill>
                  <a:srgbClr val="0A988B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processo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 Ele usa o Gemini para analisar, validar e auditar cada documento, transformando dados brutos em um diálogo estratégico.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6324124" y="4672132"/>
            <a:ext cx="30480" cy="1687473"/>
          </a:xfrm>
          <a:prstGeom prst="rect">
            <a:avLst/>
          </a:prstGeom>
          <a:solidFill>
            <a:srgbClr val="0A988B"/>
          </a:solidFill>
          <a:ln/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0899" y="748665"/>
            <a:ext cx="7635002" cy="1902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Mais que Automação, um Processo de Auditoria Completo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240899" y="2974419"/>
            <a:ext cx="3709749" cy="1972985"/>
          </a:xfrm>
          <a:prstGeom prst="roundRect">
            <a:avLst>
              <a:gd name="adj" fmla="val 7415"/>
            </a:avLst>
          </a:prstGeom>
          <a:solidFill>
            <a:srgbClr val="112836"/>
          </a:solidFill>
          <a:ln w="30480">
            <a:solidFill>
              <a:srgbClr val="49606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10419" y="2974419"/>
            <a:ext cx="121920" cy="1972985"/>
          </a:xfrm>
          <a:prstGeom prst="roundRect">
            <a:avLst>
              <a:gd name="adj" fmla="val 26525"/>
            </a:avLst>
          </a:prstGeom>
          <a:solidFill>
            <a:srgbClr val="0A988B"/>
          </a:solidFill>
          <a:ln/>
        </p:spPr>
      </p:sp>
      <p:sp>
        <p:nvSpPr>
          <p:cNvPr id="6" name="Text 3"/>
          <p:cNvSpPr/>
          <p:nvPr/>
        </p:nvSpPr>
        <p:spPr>
          <a:xfrm>
            <a:off x="6578322" y="3220403"/>
            <a:ext cx="2983825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Análise Automática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578322" y="3666649"/>
            <a:ext cx="3126343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Detecção em tempo real de duplicidades, anomalias e completude dos dados.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6152" y="2974419"/>
            <a:ext cx="3709749" cy="1972985"/>
          </a:xfrm>
          <a:prstGeom prst="roundRect">
            <a:avLst>
              <a:gd name="adj" fmla="val 7415"/>
            </a:avLst>
          </a:prstGeom>
          <a:solidFill>
            <a:srgbClr val="112836"/>
          </a:solidFill>
          <a:ln w="30480">
            <a:solidFill>
              <a:srgbClr val="49606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35672" y="2974419"/>
            <a:ext cx="121920" cy="1972985"/>
          </a:xfrm>
          <a:prstGeom prst="roundRect">
            <a:avLst>
              <a:gd name="adj" fmla="val 26525"/>
            </a:avLst>
          </a:prstGeom>
          <a:solidFill>
            <a:srgbClr val="0A988B"/>
          </a:solidFill>
          <a:ln/>
        </p:spPr>
      </p:sp>
      <p:sp>
        <p:nvSpPr>
          <p:cNvPr id="10" name="Text 7"/>
          <p:cNvSpPr/>
          <p:nvPr/>
        </p:nvSpPr>
        <p:spPr>
          <a:xfrm>
            <a:off x="10503575" y="3220403"/>
            <a:ext cx="253638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Visibilidade Total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0503575" y="3666649"/>
            <a:ext cx="3126343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Geração de relatórios interativos, trilha de auditoria completa e análise de CFOP e impostos.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40899" y="5162907"/>
            <a:ext cx="3709749" cy="2317909"/>
          </a:xfrm>
          <a:prstGeom prst="roundRect">
            <a:avLst>
              <a:gd name="adj" fmla="val 6312"/>
            </a:avLst>
          </a:prstGeom>
          <a:solidFill>
            <a:srgbClr val="112836"/>
          </a:solidFill>
          <a:ln w="30480">
            <a:solidFill>
              <a:srgbClr val="49606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10419" y="5162907"/>
            <a:ext cx="121920" cy="2317909"/>
          </a:xfrm>
          <a:prstGeom prst="roundRect">
            <a:avLst>
              <a:gd name="adj" fmla="val 26525"/>
            </a:avLst>
          </a:prstGeom>
          <a:solidFill>
            <a:srgbClr val="0A988B"/>
          </a:solidFill>
          <a:ln/>
        </p:spPr>
      </p:sp>
      <p:sp>
        <p:nvSpPr>
          <p:cNvPr id="14" name="Text 11"/>
          <p:cNvSpPr/>
          <p:nvPr/>
        </p:nvSpPr>
        <p:spPr>
          <a:xfrm>
            <a:off x="6578322" y="5408890"/>
            <a:ext cx="253638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Alerta Proativo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578322" y="5855137"/>
            <a:ext cx="3126343" cy="1379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agente identifica cada documento (CSV, NF-e, XML, PDF) e alerta sobre riscos antes do lançamento no ERP.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167" y="602099"/>
            <a:ext cx="13098066" cy="12875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Não é um Chatbot. É um Analista Fiscal com IA Gemini.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66167" y="2436733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Motor Gemini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66167" y="2977396"/>
            <a:ext cx="6281976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Usamos o Gemini como fonte principal para fornecer análises fiscais especializadas e "dicas" de compliance em tempo real.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66167" y="3896797"/>
            <a:ext cx="2720935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Busca Semântica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66167" y="4437459"/>
            <a:ext cx="6281976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agente recupera o </a:t>
            </a:r>
            <a:r>
              <a:rPr lang="en-US" sz="1700" i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contexto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relevante de conversas passadas, não apenas palavras-chave.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66167" y="5356860"/>
            <a:ext cx="2681526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Memória Perfeita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66167" y="5897523"/>
            <a:ext cx="6281976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</a:t>
            </a:r>
            <a:r>
              <a:rPr lang="en-US" sz="17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histórico persistente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garante que nenhum insight ou análise seja perdido.</a:t>
            </a:r>
            <a:endParaRPr lang="en-US" sz="17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877" y="2464118"/>
            <a:ext cx="4917162" cy="491716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94785" y="361117"/>
            <a:ext cx="6640711" cy="386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 Jornada do Documento à Decisão</a:t>
            </a:r>
            <a:endParaRPr lang="en-US" sz="2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5912" y="1009888"/>
            <a:ext cx="5758458" cy="65033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9581" y="7660838"/>
            <a:ext cx="13711238" cy="210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94911" y="767477"/>
            <a:ext cx="1224045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 Interface Inteligente do ChatFiscal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95024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Cada aba traduz uma etapa da jornada fiscal — do upload à auditoria final.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1735336" y="27445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Dados &amp; Chat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735336" y="3240048"/>
            <a:ext cx="322123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Conversação inteligente com seus dados fiscais.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6153388" y="27445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Auditoria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153388" y="3240048"/>
            <a:ext cx="322123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Validação completa e detecção de anomalias.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0571440" y="27445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Histórico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571440" y="3240048"/>
            <a:ext cx="322123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Memória completa de todas as interações.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1735336" y="46268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Visualizações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735336" y="5122426"/>
            <a:ext cx="322123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Insights visuais dos seus dados fiscais.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6153388" y="46268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Painel Fiscal</a:t>
            </a:r>
            <a:endParaRPr lang="en-US" sz="2200" dirty="0"/>
          </a:p>
        </p:txBody>
      </p:sp>
      <p:sp>
        <p:nvSpPr>
          <p:cNvPr id="18" name="Text 11"/>
          <p:cNvSpPr/>
          <p:nvPr/>
        </p:nvSpPr>
        <p:spPr>
          <a:xfrm>
            <a:off x="6153388" y="5122426"/>
            <a:ext cx="322123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Visão estratégica em tempo real.</a:t>
            </a:r>
            <a:endParaRPr lang="en-US" sz="1850" dirty="0"/>
          </a:p>
        </p:txBody>
      </p:sp>
      <p:sp>
        <p:nvSpPr>
          <p:cNvPr id="19" name="Text 12"/>
          <p:cNvSpPr/>
          <p:nvPr/>
        </p:nvSpPr>
        <p:spPr>
          <a:xfrm>
            <a:off x="1196697" y="6426875"/>
            <a:ext cx="1259597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"Essas abas formam o ecossistema fiscal do ChatFiscal — um ambiente onde a IA conversa, audita e transforma dados em insights."</a:t>
            </a:r>
            <a:endParaRPr lang="en-US" sz="1850" dirty="0"/>
          </a:p>
        </p:txBody>
      </p:sp>
      <p:sp>
        <p:nvSpPr>
          <p:cNvPr id="20" name="Shape 13"/>
          <p:cNvSpPr/>
          <p:nvPr/>
        </p:nvSpPr>
        <p:spPr>
          <a:xfrm>
            <a:off x="837724" y="6157674"/>
            <a:ext cx="30480" cy="1304449"/>
          </a:xfrm>
          <a:prstGeom prst="rect">
            <a:avLst/>
          </a:prstGeom>
          <a:solidFill>
            <a:srgbClr val="0A988B"/>
          </a:solidFill>
          <a:ln/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45644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 Custo Operacional a Vantagem Estratégica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055983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A988B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Antes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324124" y="4717613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1.501 horas/ano desperdiçadas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5184338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Alto risco de multas fiscais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5651063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Equipe reativa (digitando)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357961" y="4055983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A988B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Depois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0357961" y="4717613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450 horas/ano (redução de 70%)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57961" y="5567363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Risco auditável com trilha completa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357961" y="6417112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Equipe proativa (analisando)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4139" y="578168"/>
            <a:ext cx="7675721" cy="1233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 Ecossistema que Precisa de Respostas</a:t>
            </a:r>
            <a:endParaRPr lang="en-US" sz="3850" dirty="0"/>
          </a:p>
        </p:txBody>
      </p:sp>
      <p:sp>
        <p:nvSpPr>
          <p:cNvPr id="7" name="Text 3"/>
          <p:cNvSpPr/>
          <p:nvPr/>
        </p:nvSpPr>
        <p:spPr>
          <a:xfrm>
            <a:off x="943808" y="3175278"/>
            <a:ext cx="4169212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Escritórios de Contabilidade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943808" y="3609618"/>
            <a:ext cx="725638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Dor: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Risco, gargalo operacional, falta de escala.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943808" y="4071104"/>
            <a:ext cx="7256383" cy="671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Ganho: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Escalar a operação com segurança e oferecer "Auditoria em Tempo Real" como serviço.</a:t>
            </a: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943808" y="6210300"/>
            <a:ext cx="4416981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Pequenas e Médias Empresas</a:t>
            </a:r>
            <a:endParaRPr lang="en-US" sz="1900" dirty="0"/>
          </a:p>
        </p:txBody>
      </p:sp>
      <p:sp>
        <p:nvSpPr>
          <p:cNvPr id="14" name="Text 9"/>
          <p:cNvSpPr/>
          <p:nvPr/>
        </p:nvSpPr>
        <p:spPr>
          <a:xfrm>
            <a:off x="943808" y="6644640"/>
            <a:ext cx="725638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Dor: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Falta de equipe fiscal dedicada, medo da complexidade.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943808" y="7106126"/>
            <a:ext cx="7256383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Ganho: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Um analista fiscal 24/7 (Gemini) a um custo acessível.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682</Words>
  <Application>Microsoft Office PowerPoint</Application>
  <PresentationFormat>Personalizar</PresentationFormat>
  <Paragraphs>92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Cabin</vt:lpstr>
      <vt:lpstr>Arial</vt:lpstr>
      <vt:lpstr>Unbounded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User</cp:lastModifiedBy>
  <cp:revision>2</cp:revision>
  <dcterms:created xsi:type="dcterms:W3CDTF">2025-11-02T19:13:09Z</dcterms:created>
  <dcterms:modified xsi:type="dcterms:W3CDTF">2025-11-03T02:08:35Z</dcterms:modified>
</cp:coreProperties>
</file>